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533395-052B-4F35-BAA9-F3DE7B52EB9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BBDD5-DF34-4386-95A4-B5BA9E68A2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828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55127-EF53-4786-A1D4-5D0EE788D1EB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16B43-C96D-4BC6-9A26-A393AE6783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7611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16B43-C96D-4BC6-9A26-A393AE6783C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7610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B16B43-C96D-4BC6-9A26-A393AE6783C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183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46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7639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25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63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1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99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905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297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081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343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0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0C94B-5DFB-455F-A09C-49AE78EF55BC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D9241-C2FB-483B-AD8E-B809F3A10A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400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77795" y="560174"/>
            <a:ext cx="11195222" cy="182880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ja-JP" altLang="en-US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回日本舌側矯正歯科学会 学術大会</a:t>
            </a:r>
            <a:br>
              <a:rPr kumimoji="1" lang="en-US" altLang="ja-JP" sz="4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6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 </a:t>
            </a:r>
            <a:r>
              <a:rPr lang="ja-JP" altLang="en-US" sz="6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ja-JP" altLang="en-US" sz="6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78477" y="4100431"/>
            <a:ext cx="10387913" cy="2063576"/>
          </a:xfrm>
        </p:spPr>
        <p:txBody>
          <a:bodyPr>
            <a:normAutofit/>
          </a:bodyPr>
          <a:lstStyle/>
          <a:p>
            <a:endParaRPr lang="en-US" altLang="ja-JP" sz="1600" dirty="0"/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演題発表に関連し、発表者全員について</a:t>
            </a:r>
            <a:endParaRPr kumimoji="1" lang="en-US" altLang="ja-JP" sz="3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 </a:t>
            </a:r>
            <a:r>
              <a:rPr kumimoji="1" lang="en-US" altLang="ja-JP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 </a:t>
            </a:r>
            <a:r>
              <a:rPr kumimoji="1" lang="ja-JP" altLang="en-US" sz="3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関係にある企業等はありません。</a:t>
            </a: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720811" y="2868873"/>
            <a:ext cx="10387913" cy="751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600" dirty="0"/>
              <a:t>筆頭発表者氏名：　●●●●　●●●●　●●●</a:t>
            </a:r>
            <a:r>
              <a:rPr lang="ja-JP" altLang="en-US" sz="1600" dirty="0"/>
              <a:t>名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503125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5436" y="202954"/>
            <a:ext cx="11195222" cy="1353997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r>
              <a:rPr kumimoji="1"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回日本舌側矯正歯科学会 学術大会</a:t>
            </a:r>
            <a:br>
              <a:rPr kumimoji="1"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 </a:t>
            </a:r>
            <a:r>
              <a:rPr lang="ja-JP" altLang="en-US" sz="4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ja-JP" altLang="en-US" sz="4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8343" y="2277761"/>
            <a:ext cx="11409407" cy="4271320"/>
          </a:xfrm>
        </p:spPr>
        <p:txBody>
          <a:bodyPr>
            <a:normAutofit fontScale="92500" lnSpcReduction="10000"/>
          </a:bodyPr>
          <a:lstStyle/>
          <a:p>
            <a:pPr algn="l">
              <a:lnSpc>
                <a:spcPct val="100000"/>
              </a:lnSpc>
            </a:pPr>
            <a:r>
              <a:rPr kumimoji="1" lang="ja-JP" altLang="en-US" sz="2800" dirty="0"/>
              <a:t>演題発表に関連し、発表者全員を対象開示すべき</a:t>
            </a:r>
            <a:r>
              <a:rPr kumimoji="1" lang="en-US" altLang="ja-JP" sz="2800" dirty="0"/>
              <a:t>COI</a:t>
            </a:r>
            <a:r>
              <a:rPr kumimoji="1" lang="ja-JP" altLang="en-US" sz="2800" dirty="0"/>
              <a:t>関係にある企業などとして</a:t>
            </a:r>
            <a:endParaRPr kumimoji="1" lang="en-US" altLang="ja-JP" sz="2800" dirty="0"/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①顧問：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②株保有・利益：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zh-TW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③特許使用料：</a:t>
            </a:r>
            <a:r>
              <a:rPr lang="en-US" altLang="zh-TW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zh-TW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④講演料：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⑤原稿料：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⑥受託研究・共同研究費：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⑦奨学寄付金</a:t>
            </a:r>
            <a:r>
              <a:rPr lang="en-US" altLang="ja-JP" sz="2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en-US" altLang="ja-JP" sz="2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⑧寄付講座所属</a:t>
            </a:r>
            <a:r>
              <a:rPr lang="en-US" altLang="ja-JP" sz="2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⑨贈答品などの報酬：</a:t>
            </a:r>
            <a:r>
              <a:rPr lang="en-US" altLang="ja-JP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zh-CN" altLang="en-US" sz="2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sz="2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ja-JP" altLang="en-US" sz="2800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53079" y="1656888"/>
            <a:ext cx="10374689" cy="62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/>
              <a:t>筆頭発表者：　●●●●　●●●●　</a:t>
            </a:r>
            <a:endParaRPr lang="en-US" altLang="ja-JP" sz="3200" dirty="0"/>
          </a:p>
        </p:txBody>
      </p:sp>
    </p:spTree>
    <p:extLst>
      <p:ext uri="{BB962C8B-B14F-4D97-AF65-F5344CB8AC3E}">
        <p14:creationId xmlns:p14="http://schemas.microsoft.com/office/powerpoint/2010/main" val="275343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73251" y="140432"/>
            <a:ext cx="11195222" cy="1078768"/>
          </a:xfrm>
        </p:spPr>
        <p:txBody>
          <a:bodyPr anchor="t">
            <a:no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学術展示（ポスター）の場合</a:t>
            </a:r>
            <a:b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ポスター掲示の最後に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状態を開示ください。（下記例）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51437" y="1968026"/>
            <a:ext cx="8863018" cy="4581056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kumimoji="1" lang="ja-JP" altLang="en-US" dirty="0"/>
              <a:t>全発表者の</a:t>
            </a:r>
            <a:r>
              <a:rPr kumimoji="1" lang="en-US" altLang="ja-JP" dirty="0"/>
              <a:t>COI</a:t>
            </a:r>
            <a:r>
              <a:rPr kumimoji="1" lang="ja-JP" altLang="en-US" dirty="0"/>
              <a:t>（利益相反）開示</a:t>
            </a:r>
            <a:endParaRPr kumimoji="1" lang="en-US" altLang="ja-JP" dirty="0"/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①顧問：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②株保有・利益：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zh-TW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③特許使用料：</a:t>
            </a:r>
            <a:r>
              <a:rPr lang="en-US" altLang="zh-TW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zh-TW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④講演料：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⑤原稿料：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⑥受託研究・共同研究費：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⑦奨学寄付金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⑧寄付講座所属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:	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⑨贈答品などの報酬：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		</a:t>
            </a:r>
            <a:r>
              <a:rPr lang="zh-CN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ｘｘｘｘｘ株式会社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ja-JP" altLang="en-US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32626" y="1358426"/>
            <a:ext cx="11529860" cy="4845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演題発表に関連し、発表者全員について開示すべき 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COI 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1608583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340</Words>
  <Application>Microsoft Office PowerPoint</Application>
  <PresentationFormat>ワイド画面</PresentationFormat>
  <Paragraphs>31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メイリオ</vt:lpstr>
      <vt:lpstr>Arial</vt:lpstr>
      <vt:lpstr>Calibri</vt:lpstr>
      <vt:lpstr>Calibri Light</vt:lpstr>
      <vt:lpstr>Office テーマ</vt:lpstr>
      <vt:lpstr>第38回日本舌側矯正歯科学会 学術大会 COI 開示</vt:lpstr>
      <vt:lpstr>第38回日本舌側矯正歯科学会 学術大会 COI 開示</vt:lpstr>
      <vt:lpstr>学術展示（ポスター）の場合 ポスター掲示の最後にCOI状態を開示ください。（下記例）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第34回日本舌側矯正歯科学会 学術大会 COI 開示</dc:title>
  <dc:creator>knt</dc:creator>
  <cp:lastModifiedBy>真実 西</cp:lastModifiedBy>
  <cp:revision>13</cp:revision>
  <dcterms:created xsi:type="dcterms:W3CDTF">2022-05-25T07:20:13Z</dcterms:created>
  <dcterms:modified xsi:type="dcterms:W3CDTF">2026-04-01T02:50:18Z</dcterms:modified>
</cp:coreProperties>
</file>